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erido, Andrea" initials="QA" lastIdx="3" clrIdx="0"/>
  <p:cmAuthor id="1" name="Microsoft Office User" initials="Office" lastIdx="1" clrIdx="1">
    <p:extLst/>
  </p:cmAuthor>
  <p:cmAuthor id="2" name="Microsoft Office User" initials="Office [2]" lastIdx="1" clrIdx="2">
    <p:extLst/>
  </p:cmAuthor>
  <p:cmAuthor id="3" name="Microsoft Office User" initials="Office [3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18" d="100"/>
          <a:sy n="118" d="100"/>
        </p:scale>
        <p:origin x="2024" y="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1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6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4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4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8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4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5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5000">
              <a:schemeClr val="bg2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77F02-A002-4339-B0E0-B6040F1F6546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D1B1-F4E6-4B95-A74F-CA05497C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8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marykay.ca/en-ca/about-mary-kay/social-responsibility/mkacf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marykay.ca/en-ca/about-mary-kay/social-responsibility/mkacf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71314" y="152400"/>
            <a:ext cx="8382000" cy="1905000"/>
          </a:xfrm>
          <a:prstGeom prst="roundRect">
            <a:avLst/>
          </a:prstGeom>
          <a:gradFill flip="none" rotWithShape="1">
            <a:gsLst>
              <a:gs pos="0">
                <a:schemeClr val="bg2">
                  <a:tint val="40000"/>
                  <a:satMod val="350000"/>
                </a:schemeClr>
              </a:gs>
              <a:gs pos="45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9514" y="2209800"/>
            <a:ext cx="670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Tous les dons comptent</a:t>
            </a:r>
          </a:p>
          <a:p>
            <a:pPr algn="ctr"/>
            <a:endParaRPr lang="fr-CA" dirty="0"/>
          </a:p>
          <a:p>
            <a:r>
              <a:rPr lang="fr-CA" dirty="0" smtClean="0"/>
              <a:t>Établie au Canada en 2001, la Fondation caritative Mary Kay Ash a pour mission de  soutenir les femmes vivant avec le cancer et mettre fin à la violence conjugale. Grâce à l’aide administrative que la Fondation reçoit des Cosmétiques Mary Kay ltée, plus de 96 pour cent de chaque don sert à soutenir les causes de la Fondation. Pour en savoir plus sur la Fondation caritative Mary Kay Ash, appelez-moi ou consultez  </a:t>
            </a:r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www.marykay.ca/en-ca/about-mary-kay/social-responsibility/mkacf</a:t>
            </a:r>
            <a:r>
              <a:rPr lang="fr-CA" dirty="0" smtClean="0"/>
              <a:t>.</a:t>
            </a:r>
          </a:p>
          <a:p>
            <a:r>
              <a:rPr lang="fr-CA" dirty="0" smtClean="0"/>
              <a:t>________________________________</a:t>
            </a:r>
          </a:p>
          <a:p>
            <a:r>
              <a:rPr lang="fr-CA" dirty="0" smtClean="0"/>
              <a:t>Nom de la Conseillère </a:t>
            </a:r>
          </a:p>
          <a:p>
            <a:r>
              <a:rPr lang="fr-CA" dirty="0" smtClean="0"/>
              <a:t>Conseillère en soins de beauté indépendante</a:t>
            </a:r>
          </a:p>
          <a:p>
            <a:r>
              <a:rPr lang="fr-CA" dirty="0" smtClean="0"/>
              <a:t>Adresse du Site web personnel Mary Kay</a:t>
            </a:r>
            <a:r>
              <a:rPr lang="fr-CA" baseline="30000" dirty="0" smtClean="0"/>
              <a:t>MD</a:t>
            </a:r>
          </a:p>
          <a:p>
            <a:r>
              <a:rPr lang="fr-CA" dirty="0" smtClean="0"/>
              <a:t>Numéro de téléphone   </a:t>
            </a:r>
            <a:endParaRPr lang="fr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4" y="-224076"/>
            <a:ext cx="5361811" cy="23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5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71314" y="152400"/>
            <a:ext cx="8382000" cy="1905000"/>
          </a:xfrm>
          <a:prstGeom prst="roundRect">
            <a:avLst/>
          </a:prstGeom>
          <a:gradFill flip="none" rotWithShape="1">
            <a:gsLst>
              <a:gs pos="0">
                <a:schemeClr val="bg2">
                  <a:tint val="40000"/>
                  <a:satMod val="350000"/>
                </a:schemeClr>
              </a:gs>
              <a:gs pos="45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9514" y="2209800"/>
            <a:ext cx="6705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Un héritage d’amour</a:t>
            </a:r>
          </a:p>
          <a:p>
            <a:pPr algn="ctr"/>
            <a:endParaRPr lang="fr-CA" dirty="0"/>
          </a:p>
          <a:p>
            <a:r>
              <a:rPr lang="fr-CA" dirty="0" smtClean="0"/>
              <a:t>Toute sa vie, Mary Kay Ash a montré aux autres comment vivre et comment donner. La Fondation contribue à perpétuer l'héritage de Mary Kay dans sa double mission : soutenir les femmes vivant avec le cancer et mettre fin à la violence conjugale. Pour en savoir plus sur la Fondation caritative Mary Kay Ash, appelez-moi ou consultez : </a:t>
            </a:r>
            <a:r>
              <a:rPr lang="fr-CA" dirty="0" smtClean="0">
                <a:hlinkClick r:id="rId2"/>
              </a:rPr>
              <a:t>https</a:t>
            </a:r>
            <a:r>
              <a:rPr lang="fr-CA" dirty="0">
                <a:hlinkClick r:id="rId2"/>
              </a:rPr>
              <a:t>://</a:t>
            </a:r>
            <a:r>
              <a:rPr lang="fr-CA" dirty="0" smtClean="0">
                <a:hlinkClick r:id="rId2"/>
              </a:rPr>
              <a:t>www.marykay.ca/en-ca/about-mary-kay/social-</a:t>
            </a:r>
            <a:r>
              <a:rPr lang="fr-CA" smtClean="0">
                <a:hlinkClick r:id="rId2"/>
              </a:rPr>
              <a:t>responsibility</a:t>
            </a:r>
            <a:r>
              <a:rPr lang="fr-CA" dirty="0" smtClean="0">
                <a:hlinkClick r:id="rId2"/>
              </a:rPr>
              <a:t>/mkacf</a:t>
            </a:r>
            <a:r>
              <a:rPr lang="fr-CA" dirty="0" smtClean="0"/>
              <a:t>.</a:t>
            </a:r>
          </a:p>
          <a:p>
            <a:r>
              <a:rPr lang="fr-CA" dirty="0" smtClean="0"/>
              <a:t>________________________________</a:t>
            </a:r>
          </a:p>
          <a:p>
            <a:r>
              <a:rPr lang="fr-CA" dirty="0" smtClean="0"/>
              <a:t>Nom de la Conseillère </a:t>
            </a:r>
          </a:p>
          <a:p>
            <a:r>
              <a:rPr lang="fr-CA" dirty="0" smtClean="0"/>
              <a:t>Conseillère en soins de beauté indépendante</a:t>
            </a:r>
          </a:p>
          <a:p>
            <a:r>
              <a:rPr lang="fr-CA" dirty="0" smtClean="0"/>
              <a:t>Adresse du Site web personnel Mary Kay</a:t>
            </a:r>
            <a:r>
              <a:rPr lang="fr-CA" baseline="30000" dirty="0" smtClean="0"/>
              <a:t>MD</a:t>
            </a:r>
          </a:p>
          <a:p>
            <a:r>
              <a:rPr lang="fr-CA" dirty="0" smtClean="0"/>
              <a:t>Numéro de téléphone  </a:t>
            </a:r>
            <a:endParaRPr lang="fr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4" y="-224076"/>
            <a:ext cx="5361811" cy="23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71314" y="152400"/>
            <a:ext cx="8382000" cy="1905000"/>
          </a:xfrm>
          <a:prstGeom prst="roundRect">
            <a:avLst/>
          </a:prstGeom>
          <a:gradFill flip="none" rotWithShape="1">
            <a:gsLst>
              <a:gs pos="0">
                <a:schemeClr val="bg2">
                  <a:tint val="40000"/>
                  <a:satMod val="350000"/>
                </a:schemeClr>
              </a:gs>
              <a:gs pos="45000">
                <a:schemeClr val="bg2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2209800"/>
            <a:ext cx="6858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Vous pouvez changer des vies</a:t>
            </a:r>
          </a:p>
          <a:p>
            <a:pPr algn="ctr"/>
            <a:endParaRPr lang="fr-CA" dirty="0"/>
          </a:p>
          <a:p>
            <a:r>
              <a:rPr lang="fr-CA" dirty="0" smtClean="0"/>
              <a:t>Mary Kay Ash croyait au pouvoir des femmes, surtout quand elles travaillent ensemble pour aider les autres. Joignez-vous à moi pour lutter contre les cancers affectant les femmes et mettre fin à la violence conjugale en faisant un don à la Fondation caritative Mary Kay Ash. Ensemble, nous pouvons changer des vies.</a:t>
            </a:r>
          </a:p>
          <a:p>
            <a:r>
              <a:rPr lang="fr-CA" dirty="0" smtClean="0"/>
              <a:t>________________________________</a:t>
            </a:r>
          </a:p>
          <a:p>
            <a:r>
              <a:rPr lang="fr-CA" dirty="0" smtClean="0"/>
              <a:t>Nom de la Conseillère </a:t>
            </a:r>
          </a:p>
          <a:p>
            <a:r>
              <a:rPr lang="fr-CA" dirty="0" smtClean="0"/>
              <a:t>Conseillère en soins de beauté indépendante</a:t>
            </a:r>
          </a:p>
          <a:p>
            <a:r>
              <a:rPr lang="fr-CA" dirty="0" smtClean="0"/>
              <a:t>Adresse du Site web personnel Mary Kay</a:t>
            </a:r>
            <a:r>
              <a:rPr lang="fr-CA" baseline="30000" dirty="0" smtClean="0"/>
              <a:t>MD</a:t>
            </a:r>
          </a:p>
          <a:p>
            <a:r>
              <a:rPr lang="fr-CA" dirty="0" smtClean="0"/>
              <a:t>Numéro de téléphone  </a:t>
            </a:r>
            <a:endParaRPr lang="fr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289" y="222224"/>
            <a:ext cx="2173312" cy="173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279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Mary Kay Inc.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William</dc:creator>
  <cp:lastModifiedBy>Karen</cp:lastModifiedBy>
  <cp:revision>26</cp:revision>
  <cp:lastPrinted>2017-09-26T15:24:13Z</cp:lastPrinted>
  <dcterms:created xsi:type="dcterms:W3CDTF">2011-08-25T19:35:30Z</dcterms:created>
  <dcterms:modified xsi:type="dcterms:W3CDTF">2017-10-17T15:02:40Z</dcterms:modified>
</cp:coreProperties>
</file>